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8E66-2617-48A3-86DE-969241E0181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191BA-67D3-457B-B482-F521B233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1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1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1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1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1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1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3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5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9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8402-1447-48A6-9FF2-F832DE122454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8047-C21C-496B-A906-6C19B07E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0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1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Arial Narrow" pitchFamily="34" charset="0"/>
              </a:rPr>
              <a:t>200.6 Neutral Conductor Identification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Revisions to the requirements for marking neutral conductors have been made.</a:t>
            </a:r>
          </a:p>
        </p:txBody>
      </p:sp>
    </p:spTree>
    <p:extLst>
      <p:ext uri="{BB962C8B-B14F-4D97-AF65-F5344CB8AC3E}">
        <p14:creationId xmlns:p14="http://schemas.microsoft.com/office/powerpoint/2010/main" val="100777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4931" name="Rectangle 3" descr="200-06A0 01"/>
          <p:cNvSpPr>
            <a:spLocks noGrp="1" noChangeAspect="1" noChangeArrowheads="1"/>
          </p:cNvSpPr>
          <p:nvPr isPhoto="1"/>
        </p:nvSpPr>
        <p:spPr bwMode="auto">
          <a:xfrm>
            <a:off x="6350" y="0"/>
            <a:ext cx="91313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21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5955" name="Rectangle 3" descr="200-06A0 02"/>
          <p:cNvSpPr>
            <a:spLocks noGrp="1" noChangeAspect="1" noChangeArrowheads="1"/>
          </p:cNvSpPr>
          <p:nvPr isPhoto="1"/>
        </p:nvSpPr>
        <p:spPr bwMode="auto">
          <a:xfrm>
            <a:off x="4763" y="0"/>
            <a:ext cx="9132887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584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Must have remove extra space</a:t>
            </a:r>
          </a:p>
        </p:txBody>
      </p:sp>
      <p:pic>
        <p:nvPicPr>
          <p:cNvPr id="126979" name="Picture 5" descr="200-06A6 01 P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36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8003" name="Rectangle 3" descr="200-06B0 01"/>
          <p:cNvSpPr>
            <a:spLocks noGrp="1" noChangeAspect="1" noChangeArrowheads="1"/>
          </p:cNvSpPr>
          <p:nvPr isPhoto="1"/>
        </p:nvSpPr>
        <p:spPr bwMode="auto">
          <a:xfrm>
            <a:off x="6350" y="0"/>
            <a:ext cx="91313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462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9027" name="Rectangle 3" descr="200-06D0 02"/>
          <p:cNvSpPr>
            <a:spLocks noGrp="1" noChangeAspect="1" noChangeArrowheads="1"/>
          </p:cNvSpPr>
          <p:nvPr isPhoto="1"/>
        </p:nvSpPr>
        <p:spPr bwMode="auto">
          <a:xfrm>
            <a:off x="1588" y="0"/>
            <a:ext cx="914082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0052" name="Rectangle 5" descr="200-06D2 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39238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14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21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200.6 Neutral Conductor Identification</vt:lpstr>
      <vt:lpstr>PowerPoint Presentation</vt:lpstr>
      <vt:lpstr>PowerPoint Presentation</vt:lpstr>
      <vt:lpstr>Must have remove extra space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300.22 Plenum Spaces</dc:title>
  <dc:creator>Belynda</dc:creator>
  <cp:lastModifiedBy>Sean</cp:lastModifiedBy>
  <cp:revision>4</cp:revision>
  <dcterms:created xsi:type="dcterms:W3CDTF">2014-02-13T14:26:35Z</dcterms:created>
  <dcterms:modified xsi:type="dcterms:W3CDTF">2014-09-08T17:38:26Z</dcterms:modified>
</cp:coreProperties>
</file>