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7"/>
  </p:notesMasterIdLst>
  <p:handoutMasterIdLst>
    <p:handoutMasterId r:id="rId18"/>
  </p:handoutMasterIdLst>
  <p:sldIdLst>
    <p:sldId id="3846" r:id="rId2"/>
    <p:sldId id="5048" r:id="rId3"/>
    <p:sldId id="5049" r:id="rId4"/>
    <p:sldId id="3854" r:id="rId5"/>
    <p:sldId id="3855" r:id="rId6"/>
    <p:sldId id="4249" r:id="rId7"/>
    <p:sldId id="4954" r:id="rId8"/>
    <p:sldId id="4901" r:id="rId9"/>
    <p:sldId id="5014" r:id="rId10"/>
    <p:sldId id="3860" r:id="rId11"/>
    <p:sldId id="5137" r:id="rId12"/>
    <p:sldId id="4985" r:id="rId13"/>
    <p:sldId id="3864" r:id="rId14"/>
    <p:sldId id="4293" r:id="rId15"/>
    <p:sldId id="5027" r:id="rId1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274E9D"/>
    <a:srgbClr val="3366CC"/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2" autoAdjust="0"/>
    <p:restoredTop sz="98567" autoAdjust="0"/>
  </p:normalViewPr>
  <p:slideViewPr>
    <p:cSldViewPr>
      <p:cViewPr varScale="1">
        <p:scale>
          <a:sx n="100" d="100"/>
          <a:sy n="100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82" y="-8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A196614-02D7-46DF-AF5B-8A934A3DB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82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3A9DC47-DCA9-414C-9445-99CEAB176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99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C09202-4910-489F-BBA7-0133627F8517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7F17E-141A-409E-91B4-E32FFA6AEEF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38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8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6636E-5B04-4461-8E7F-60E4CF24766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38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8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3C6960-9225-48E7-A92C-347050DBC1DF}" type="slidenum">
              <a:rPr lang="en-US" altLang="en-US" smtClean="0">
                <a:cs typeface="Arial" charset="0"/>
              </a:rPr>
              <a:pPr/>
              <a:t>4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6D5E49-0E62-4DE2-9EFC-287096A06B53}" type="slidenum">
              <a:rPr lang="en-US" altLang="en-US" smtClean="0">
                <a:cs typeface="Arial" charset="0"/>
              </a:rPr>
              <a:pPr/>
              <a:t>5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758AF8-A834-4BEE-8723-2BE1C4C8F8E7}" type="slidenum">
              <a:rPr lang="en-US" altLang="en-US" smtClean="0">
                <a:cs typeface="Arial" charset="0"/>
              </a:rPr>
              <a:pPr/>
              <a:t>6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A0D9DA-1C26-4913-B406-AF11B576BF6F}" type="slidenum">
              <a:rPr lang="en-US" altLang="en-US" smtClean="0">
                <a:cs typeface="Arial" charset="0"/>
              </a:rPr>
              <a:pPr/>
              <a:t>10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D6F320-DB74-4E08-BAE9-F3AAF14B678F}" type="slidenum">
              <a:rPr lang="en-US" altLang="en-US" smtClean="0">
                <a:cs typeface="Arial" charset="0"/>
              </a:rPr>
              <a:pPr/>
              <a:t>13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D06D-AB5A-4656-A1E7-041D35FDD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665A-7E4E-4514-89E9-77B45DA5D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9D14-2DDD-47FA-9D5B-484AD111C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85A806-D760-4884-96A0-76FE5EAC7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771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52400" y="152400"/>
            <a:ext cx="8839200" cy="152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771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71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8382000" cy="4221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>
            <a:off x="304800" y="17526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12" r:id="rId2"/>
    <p:sldLayoutId id="2147483713" r:id="rId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7" grpId="0"/>
      <p:bldP spid="47719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7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7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7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848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5363" name="Picture 2" descr="C:\Users\Mike Holt\AA Mike's Files\2014 Products\UNEC\PowerPoint Slides\Open and Close Slides\Part-1-Open---2014-WIRING-METH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0"/>
            <a:ext cx="9126537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849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2771" name="Rectangle 7" descr="300-03B1 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641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BA9D14-2DDD-47FA-9D5B-484AD111CD7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 descr="C:\Users\Mike Holt\AA Mike's Files\2014 Products\PNGs\Chapter 2 250 2014 Png Files\250-s102E2 0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3" y="0"/>
            <a:ext cx="91496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6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300-03B2 02 PV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850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5" name="Picture 4" descr="300-03C1 01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4594" name="Rectangle 2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40962" name="Rectangle 4" descr="300-03C1 02 N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165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A7AC8A-D1B1-4650-9F74-3060CD8AB68A}" type="slidenum">
              <a:rPr lang="en-US" altLang="en-US" smtClean="0">
                <a:cs typeface="Arial" charset="0"/>
              </a:rPr>
              <a:pPr/>
              <a:t>15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41988" name="Picture 2" descr="C:\Users\Mike Holt\AA Mike's Files\2014 Products\PNGs\Chapter 7 and 8 Png Files\725-48B1 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300.1 Scope</a:t>
            </a:r>
          </a:p>
        </p:txBody>
      </p:sp>
      <p:sp>
        <p:nvSpPr>
          <p:cNvPr id="923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>
              <a:lnSpc>
                <a:spcPct val="90000"/>
              </a:lnSpc>
            </a:pPr>
            <a:r>
              <a:rPr lang="en-US" altLang="en-US"/>
              <a:t>The requirements contained in Article 300 don’t apply to signaling and communications systems, except where referenced in Chapter 7 or 8.</a:t>
            </a:r>
          </a:p>
          <a:p>
            <a:pPr marL="1143000" lvl="1" indent="-685800">
              <a:lnSpc>
                <a:spcPct val="90000"/>
              </a:lnSpc>
            </a:pPr>
            <a:r>
              <a:rPr lang="en-US" altLang="en-US"/>
              <a:t>Class 2 and 3 Circuits, 725.3</a:t>
            </a:r>
          </a:p>
          <a:p>
            <a:pPr marL="1143000" lvl="1" indent="-685800">
              <a:lnSpc>
                <a:spcPct val="90000"/>
              </a:lnSpc>
            </a:pPr>
            <a:r>
              <a:rPr lang="en-US" altLang="en-US"/>
              <a:t>Communications, 800.3</a:t>
            </a:r>
          </a:p>
          <a:p>
            <a:pPr marL="1143000" lvl="1" indent="-685800">
              <a:lnSpc>
                <a:spcPct val="90000"/>
              </a:lnSpc>
            </a:pPr>
            <a:r>
              <a:rPr lang="en-US" altLang="en-US"/>
              <a:t>Fire Alarm Circuits, 760.3</a:t>
            </a:r>
          </a:p>
        </p:txBody>
      </p:sp>
    </p:spTree>
    <p:extLst>
      <p:ext uri="{BB962C8B-B14F-4D97-AF65-F5344CB8AC3E}">
        <p14:creationId xmlns:p14="http://schemas.microsoft.com/office/powerpoint/2010/main" val="70030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1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49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491014" name="Rectangle 6" descr="300-01B0 01 PV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39238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39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3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300.3 Conductors</a:t>
            </a:r>
          </a:p>
        </p:txBody>
      </p:sp>
      <p:sp>
        <p:nvSpPr>
          <p:cNvPr id="849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4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849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24579" name="Rectangle 5" descr="300-03A0 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0825" cy="685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6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929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26627" name="Picture 4" descr="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57200"/>
            <a:ext cx="457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4F8A07-F2DB-41DE-9A52-F00DB32B6B47}" type="slidenum">
              <a:rPr lang="en-US" altLang="en-US" smtClean="0">
                <a:cs typeface="Arial" charset="0"/>
              </a:rPr>
              <a:pPr/>
              <a:t>7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0196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101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28676" name="Picture 4" descr="100_05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00" y="-1428750"/>
            <a:ext cx="12725400" cy="954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57200"/>
            <a:ext cx="457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3AD025-1020-4186-8856-DE0C560E096A}" type="slidenum">
              <a:rPr lang="en-US" altLang="en-US" smtClean="0">
                <a:cs typeface="Arial" charset="0"/>
              </a:rPr>
              <a:pPr/>
              <a:t>8</a:t>
            </a:fld>
            <a:endParaRPr lang="en-US" altLang="en-US" smtClean="0">
              <a:cs typeface="Arial" charset="0"/>
            </a:endParaRPr>
          </a:p>
        </p:txBody>
      </p:sp>
      <p:sp>
        <p:nvSpPr>
          <p:cNvPr id="10138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101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29700" name="Picture 4" descr="3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3600" y="-914400"/>
            <a:ext cx="1087120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57200"/>
            <a:ext cx="457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1DFE1B-38B6-4E02-BC2F-AA1AFF6742A7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6" name="Picture 5" descr="300-03B0 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34836</TotalTime>
  <Words>55</Words>
  <Application>Microsoft Office PowerPoint</Application>
  <PresentationFormat>On-screen Show (4:3)</PresentationFormat>
  <Paragraphs>19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Stream</vt:lpstr>
      <vt:lpstr>PowerPoint Presentation</vt:lpstr>
      <vt:lpstr>300.1 Scope</vt:lpstr>
      <vt:lpstr>PowerPoint Presentation</vt:lpstr>
      <vt:lpstr>300.3 Conductors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IMC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Management 101</dc:title>
  <dc:creator>Belynda Pinto</dc:creator>
  <cp:lastModifiedBy>Sean</cp:lastModifiedBy>
  <cp:revision>340</cp:revision>
  <cp:lastPrinted>1601-01-01T00:00:00Z</cp:lastPrinted>
  <dcterms:created xsi:type="dcterms:W3CDTF">2003-09-26T01:58:20Z</dcterms:created>
  <dcterms:modified xsi:type="dcterms:W3CDTF">2014-09-08T17:40:45Z</dcterms:modified>
</cp:coreProperties>
</file>